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mo" panose="020B0604020202020204" pitchFamily="34" charset="0"/>
      <p:regular r:id="rId3"/>
    </p:embeddedFont>
    <p:embeddedFont>
      <p:font typeface="Arimo Bold" panose="020B0704020202020204" pitchFamily="34" charset="0"/>
      <p:regular r:id="rId4"/>
    </p:embeddedFont>
    <p:embeddedFont>
      <p:font typeface="Arimo Bold Italics" panose="020B0704020202090204" pitchFamily="34" charset="0"/>
      <p:regular r:id="rId5"/>
    </p:embeddedFont>
    <p:embeddedFont>
      <p:font typeface="Arimo Italics" panose="020B0604020202090204" pitchFamily="34" charset="0"/>
      <p:regular r:id="rId6"/>
    </p:embeddedFont>
    <p:embeddedFont>
      <p:font typeface="Garet" pitchFamily="2" charset="0"/>
      <p:regular r:id="rId7"/>
    </p:embeddedFont>
    <p:embeddedFont>
      <p:font typeface="Garet Bold" pitchFamily="2" charset="0"/>
      <p:regular r:id="rId8"/>
    </p:embeddedFont>
    <p:embeddedFont>
      <p:font typeface="HK Grotesk" pitchFamily="2" charset="0"/>
      <p:regular r:id="rId9"/>
    </p:embeddedFont>
    <p:embeddedFont>
      <p:font typeface="HK Grotesk Bold" pitchFamily="2" charset="0"/>
      <p:regular r:id="rId10"/>
    </p:embeddedFont>
    <p:embeddedFont>
      <p:font typeface="HK Grotesk Bold Italics" pitchFamily="2" charset="0"/>
      <p:regular r:id="rId11"/>
    </p:embeddedFont>
    <p:embeddedFont>
      <p:font typeface="HK Grotesk Italics" pitchFamily="2" charset="0"/>
      <p:regular r:id="rId12"/>
    </p:embeddedFont>
    <p:embeddedFont>
      <p:font typeface="HK Grotesk Light" pitchFamily="2" charset="0"/>
      <p:regular r:id="rId13"/>
    </p:embeddedFont>
    <p:embeddedFont>
      <p:font typeface="HK Grotesk Light Italics" pitchFamily="2" charset="0"/>
      <p:regular r:id="rId14"/>
    </p:embeddedFont>
    <p:embeddedFont>
      <p:font typeface="HK Grotesk Medium" pitchFamily="2" charset="0"/>
      <p:regular r:id="rId15"/>
    </p:embeddedFont>
    <p:embeddedFont>
      <p:font typeface="HK Grotesk Medium Italics" pitchFamily="2" charset="0"/>
      <p:regular r:id="rId16"/>
    </p:embeddedFont>
    <p:embeddedFont>
      <p:font typeface="HK Grotesk Semi-Bold" pitchFamily="2" charset="0"/>
      <p:regular r:id="rId17"/>
    </p:embeddedFont>
    <p:embeddedFont>
      <p:font typeface="HK Grotesk Semi-Bold Italics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 /><Relationship Id="rId13" Type="http://schemas.openxmlformats.org/officeDocument/2006/relationships/font" Target="fonts/font11.fntdata" /><Relationship Id="rId18" Type="http://schemas.openxmlformats.org/officeDocument/2006/relationships/font" Target="fonts/font16.fntdata" /><Relationship Id="rId3" Type="http://schemas.openxmlformats.org/officeDocument/2006/relationships/font" Target="fonts/font1.fntdata" /><Relationship Id="rId21" Type="http://schemas.openxmlformats.org/officeDocument/2006/relationships/theme" Target="theme/theme1.xml" /><Relationship Id="rId7" Type="http://schemas.openxmlformats.org/officeDocument/2006/relationships/font" Target="fonts/font5.fntdata" /><Relationship Id="rId12" Type="http://schemas.openxmlformats.org/officeDocument/2006/relationships/font" Target="fonts/font10.fntdata" /><Relationship Id="rId17" Type="http://schemas.openxmlformats.org/officeDocument/2006/relationships/font" Target="fonts/font15.fntdata" /><Relationship Id="rId2" Type="http://schemas.openxmlformats.org/officeDocument/2006/relationships/slide" Target="slides/slide1.xml" /><Relationship Id="rId16" Type="http://schemas.openxmlformats.org/officeDocument/2006/relationships/font" Target="fonts/font14.fntdata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4.fntdata" /><Relationship Id="rId11" Type="http://schemas.openxmlformats.org/officeDocument/2006/relationships/font" Target="fonts/font9.fntdata" /><Relationship Id="rId5" Type="http://schemas.openxmlformats.org/officeDocument/2006/relationships/font" Target="fonts/font3.fntdata" /><Relationship Id="rId15" Type="http://schemas.openxmlformats.org/officeDocument/2006/relationships/font" Target="fonts/font13.fntdata" /><Relationship Id="rId10" Type="http://schemas.openxmlformats.org/officeDocument/2006/relationships/font" Target="fonts/font8.fntdata" /><Relationship Id="rId19" Type="http://schemas.openxmlformats.org/officeDocument/2006/relationships/presProps" Target="presProps.xml" /><Relationship Id="rId4" Type="http://schemas.openxmlformats.org/officeDocument/2006/relationships/font" Target="fonts/font2.fntdata" /><Relationship Id="rId9" Type="http://schemas.openxmlformats.org/officeDocument/2006/relationships/font" Target="fonts/font7.fntdata" /><Relationship Id="rId14" Type="http://schemas.openxmlformats.org/officeDocument/2006/relationships/font" Target="fonts/font12.fntdata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9923" y="335733"/>
            <a:ext cx="15688154" cy="7488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9"/>
              </a:lnSpc>
            </a:pPr>
            <a:r>
              <a:rPr lang="en-US" sz="14601">
                <a:solidFill>
                  <a:srgbClr val="2F3542"/>
                </a:solidFill>
                <a:latin typeface="HK Grotesk Bold"/>
              </a:rPr>
              <a:t>YO </a:t>
            </a:r>
          </a:p>
          <a:p>
            <a:pPr algn="ctr">
              <a:lnSpc>
                <a:spcPts val="14309"/>
              </a:lnSpc>
            </a:pPr>
            <a:r>
              <a:rPr lang="en-US" sz="14601">
                <a:solidFill>
                  <a:srgbClr val="2F3542"/>
                </a:solidFill>
                <a:latin typeface="HK Grotesk Bold"/>
              </a:rPr>
              <a:t>HAGO TUS </a:t>
            </a:r>
          </a:p>
          <a:p>
            <a:pPr algn="ctr">
              <a:lnSpc>
                <a:spcPts val="14700"/>
              </a:lnSpc>
            </a:pPr>
            <a:r>
              <a:rPr lang="en-US" sz="15000">
                <a:solidFill>
                  <a:srgbClr val="000000"/>
                </a:solidFill>
                <a:latin typeface="HK Grotesk Bold"/>
              </a:rPr>
              <a:t>PCR</a:t>
            </a:r>
            <a:r>
              <a:rPr lang="en-US" sz="15000">
                <a:solidFill>
                  <a:srgbClr val="2F3542"/>
                </a:solidFill>
                <a:latin typeface="HK Grotesk Bold"/>
              </a:rPr>
              <a:t> X 8,93 € </a:t>
            </a:r>
          </a:p>
          <a:p>
            <a:pPr algn="ctr">
              <a:lnSpc>
                <a:spcPts val="7840"/>
              </a:lnSpc>
            </a:pPr>
            <a:endParaRPr lang="en-US" sz="15000">
              <a:solidFill>
                <a:srgbClr val="2F3542"/>
              </a:solidFill>
              <a:latin typeface="HK Grotesk Bold"/>
            </a:endParaRPr>
          </a:p>
          <a:p>
            <a:pPr algn="ctr">
              <a:lnSpc>
                <a:spcPts val="7840"/>
              </a:lnSpc>
            </a:pPr>
            <a:r>
              <a:rPr lang="en-US" sz="8000">
                <a:solidFill>
                  <a:srgbClr val="2F3542"/>
                </a:solidFill>
                <a:latin typeface="HK Grotesk Bold"/>
              </a:rPr>
              <a:t>(BRUTOS / MES)</a:t>
            </a:r>
          </a:p>
        </p:txBody>
      </p:sp>
      <p:sp>
        <p:nvSpPr>
          <p:cNvPr id="3" name="Freeform 3"/>
          <p:cNvSpPr/>
          <p:nvPr/>
        </p:nvSpPr>
        <p:spPr>
          <a:xfrm>
            <a:off x="114068" y="8115601"/>
            <a:ext cx="2371709" cy="1823996"/>
          </a:xfrm>
          <a:custGeom>
            <a:avLst/>
            <a:gdLst/>
            <a:ahLst/>
            <a:cxnLst/>
            <a:rect l="l" t="t" r="r" b="b"/>
            <a:pathLst>
              <a:path w="2371709" h="1823996">
                <a:moveTo>
                  <a:pt x="0" y="0"/>
                </a:moveTo>
                <a:lnTo>
                  <a:pt x="2371709" y="0"/>
                </a:lnTo>
                <a:lnTo>
                  <a:pt x="2371709" y="1823997"/>
                </a:lnTo>
                <a:lnTo>
                  <a:pt x="0" y="182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229146"/>
            <a:ext cx="17909145" cy="143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31"/>
              </a:lnSpc>
            </a:pPr>
            <a:r>
              <a:rPr lang="en-US" sz="8379">
                <a:solidFill>
                  <a:srgbClr val="185596"/>
                </a:solidFill>
                <a:latin typeface="Garet Bold"/>
              </a:rPr>
              <a:t>VAGA TÈCNICS  SANITARIS 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434908" y="7823799"/>
            <a:ext cx="1747789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Triagle Business Proposal Presentation</dc:title>
  <cp:lastModifiedBy>Montse M</cp:lastModifiedBy>
  <cp:revision>2</cp:revision>
  <dcterms:created xsi:type="dcterms:W3CDTF">2006-08-16T00:00:00Z</dcterms:created>
  <dcterms:modified xsi:type="dcterms:W3CDTF">2024-01-10T07:54:42Z</dcterms:modified>
  <dc:identifier>DAF5Df6r-vw</dc:identifier>
</cp:coreProperties>
</file>