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1" r:id="rId18"/>
    <p:sldId id="274" r:id="rId19"/>
    <p:sldId id="275" r:id="rId20"/>
    <p:sldId id="276" r:id="rId21"/>
    <p:sldId id="277" r:id="rId22"/>
    <p:sldId id="278" r:id="rId23"/>
    <p:sldId id="270" r:id="rId24"/>
  </p:sldIdLst>
  <p:sldSz cx="9906000" cy="6858000" type="A4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 showGuides="1">
      <p:cViewPr varScale="1">
        <p:scale>
          <a:sx n="106" d="100"/>
          <a:sy n="106" d="100"/>
        </p:scale>
        <p:origin x="2096" y="4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F2A209-D2EA-4F75-9221-542C02D6CC79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22A637D-92B2-425C-8E85-31A68B5D8EA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FB0DBC-42AF-4EAE-9CE2-8A3DD8110C4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A4C7091-1392-4A08-8A05-3FA4765D465F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A58A207-710C-443C-9366-D20BE8F77406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71C747F-8C2B-4C92-8BC9-7ACF332DCBBB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2F44026-302E-49B3-AC8A-EFE4DABA07F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C687F4-B8B2-4F52-8AAA-5EBD0F98EDC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1122480"/>
            <a:ext cx="8418960" cy="1106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8363CEE-E624-4AB7-B7B1-7130EEC9B35E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E246F23-599B-48F1-A0CB-723B8006221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193E89-E844-4959-A487-C9C5C0413F8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29597A7-DBFE-45A3-BEED-B149794EF5EE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896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Séptimo nivel del esquema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281400" y="6356520"/>
            <a:ext cx="33422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s-ES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996240" y="6356520"/>
            <a:ext cx="222768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s-E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F2853E-3634-45DC-A178-E08CA20187EB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681120" y="6356520"/>
            <a:ext cx="222768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s-ES" sz="1400" b="0" strike="noStrike" spc="-1">
                <a:latin typeface="Times New Roman"/>
              </a:defRPr>
            </a:lvl1pPr>
          </a:lstStyle>
          <a:p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5"/>
          <p:cNvSpPr/>
          <p:nvPr/>
        </p:nvSpPr>
        <p:spPr>
          <a:xfrm>
            <a:off x="360000" y="180000"/>
            <a:ext cx="917928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T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ÉCNICOS</a:t>
            </a: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S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UPERIORES</a:t>
            </a: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 S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ANITARIOS</a:t>
            </a:r>
            <a:endParaRPr lang="es-ES" sz="9600" b="0" strike="noStrike" spc="-1">
              <a:latin typeface="Arial"/>
            </a:endParaRPr>
          </a:p>
        </p:txBody>
      </p:sp>
      <p:pic>
        <p:nvPicPr>
          <p:cNvPr id="42" name="Imagen 41"/>
          <p:cNvPicPr/>
          <p:nvPr/>
        </p:nvPicPr>
        <p:blipFill>
          <a:blip r:embed="rId2"/>
          <a:stretch/>
        </p:blipFill>
        <p:spPr>
          <a:xfrm>
            <a:off x="-5760" y="4803120"/>
            <a:ext cx="9905040" cy="2054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 5"/>
          <p:cNvSpPr/>
          <p:nvPr/>
        </p:nvSpPr>
        <p:spPr>
          <a:xfrm>
            <a:off x="0" y="0"/>
            <a:ext cx="990540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ANALIZO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TUS CITOLOGÍAS</a:t>
            </a:r>
            <a:endParaRPr lang="es-ES" sz="9600" b="0" strike="noStrike" spc="-1">
              <a:latin typeface="Arial"/>
            </a:endParaRPr>
          </a:p>
        </p:txBody>
      </p:sp>
      <p:pic>
        <p:nvPicPr>
          <p:cNvPr id="60" name="Imagen 1"/>
          <p:cNvPicPr/>
          <p:nvPr/>
        </p:nvPicPr>
        <p:blipFill>
          <a:blip r:embed="rId2"/>
          <a:stretch/>
        </p:blipFill>
        <p:spPr>
          <a:xfrm>
            <a:off x="-5760" y="447948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ángulo 5"/>
          <p:cNvSpPr/>
          <p:nvPr/>
        </p:nvSpPr>
        <p:spPr>
          <a:xfrm>
            <a:off x="0" y="0"/>
            <a:ext cx="989928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PROCESO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TUS  BIOPSIAS</a:t>
            </a:r>
            <a:endParaRPr lang="es-ES" sz="9600" b="0" strike="noStrike" spc="-1">
              <a:latin typeface="Arial"/>
            </a:endParaRPr>
          </a:p>
        </p:txBody>
      </p:sp>
      <p:pic>
        <p:nvPicPr>
          <p:cNvPr id="62" name="Imagen 1"/>
          <p:cNvPicPr/>
          <p:nvPr/>
        </p:nvPicPr>
        <p:blipFill>
          <a:blip r:embed="rId2"/>
          <a:stretch/>
        </p:blipFill>
        <p:spPr>
          <a:xfrm>
            <a:off x="720" y="4455360"/>
            <a:ext cx="9905400" cy="2383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ángulo 5"/>
          <p:cNvSpPr/>
          <p:nvPr/>
        </p:nvSpPr>
        <p:spPr>
          <a:xfrm>
            <a:off x="-105840" y="-79560"/>
            <a:ext cx="10116720" cy="411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6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</a:t>
            </a:r>
            <a:endParaRPr lang="es-ES" sz="6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6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APLICO</a:t>
            </a:r>
            <a:r>
              <a:rPr lang="es-ES_tradnl" sz="6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</a:t>
            </a:r>
            <a:endParaRPr lang="es-ES" sz="6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6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TRATAMIENTO DE RADIOTERAPIA</a:t>
            </a:r>
            <a:endParaRPr lang="es-ES" sz="6600" b="0" strike="noStrike" spc="-1">
              <a:latin typeface="Arial"/>
            </a:endParaRPr>
          </a:p>
        </p:txBody>
      </p:sp>
      <p:pic>
        <p:nvPicPr>
          <p:cNvPr id="64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159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ángulo 5"/>
          <p:cNvSpPr/>
          <p:nvPr/>
        </p:nvSpPr>
        <p:spPr>
          <a:xfrm>
            <a:off x="-105840" y="0"/>
            <a:ext cx="10116720" cy="466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60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TRABAJO</a:t>
            </a:r>
            <a:endParaRPr lang="es-ES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60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EN LA PREVENCIÓN E  INVESTIGACIÓN DE  ENFERMEDADES RARAS</a:t>
            </a:r>
            <a:endParaRPr lang="es-ES" sz="6000" b="0" strike="noStrike" spc="-1">
              <a:latin typeface="Arial"/>
            </a:endParaRPr>
          </a:p>
        </p:txBody>
      </p:sp>
      <p:pic>
        <p:nvPicPr>
          <p:cNvPr id="66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/>
          <p:cNvSpPr/>
          <p:nvPr/>
        </p:nvSpPr>
        <p:spPr>
          <a:xfrm>
            <a:off x="0" y="0"/>
            <a:ext cx="989928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ME OCUPO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600" b="1" strike="noStrike" spc="-1" dirty="0">
                <a:latin typeface="Calibri"/>
                <a:ea typeface="Times New Roman"/>
              </a:rPr>
              <a:t>DE TUS DATOS SANITARIOS</a:t>
            </a:r>
            <a:endParaRPr lang="es-ES" sz="9600" b="0" strike="noStrike" spc="-1" dirty="0">
              <a:latin typeface="Arial"/>
            </a:endParaRPr>
          </a:p>
        </p:txBody>
      </p:sp>
      <p:pic>
        <p:nvPicPr>
          <p:cNvPr id="68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89FDF-FEC7-6630-C8CF-792FE6AD6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CD76DAD8-D0CD-5B57-7939-9F68F87A59A6}"/>
              </a:ext>
            </a:extLst>
          </p:cNvPr>
          <p:cNvSpPr/>
          <p:nvPr/>
        </p:nvSpPr>
        <p:spPr>
          <a:xfrm>
            <a:off x="0" y="0"/>
            <a:ext cx="989928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CODIFICAMOS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 dirty="0">
                <a:latin typeface="Calibri"/>
                <a:ea typeface="Times New Roman"/>
              </a:rPr>
              <a:t>TU HISTORIA CLÍNICA</a:t>
            </a:r>
            <a:endParaRPr lang="es-ES" sz="96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851B6F87-098B-260C-FEC6-6D467024C6E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3460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0F872-252E-6A81-1698-ED5A3F628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5576FEBC-1452-7343-F603-CD99242A4E44}"/>
              </a:ext>
            </a:extLst>
          </p:cNvPr>
          <p:cNvSpPr/>
          <p:nvPr/>
        </p:nvSpPr>
        <p:spPr>
          <a:xfrm>
            <a:off x="0" y="0"/>
            <a:ext cx="989928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GESTIONAMOS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600" b="1" strike="noStrike" spc="-1" dirty="0">
                <a:latin typeface="Calibri"/>
                <a:ea typeface="Times New Roman"/>
              </a:rPr>
              <a:t>TU ADMISIÓN HOSPITALARIA</a:t>
            </a:r>
            <a:endParaRPr lang="es-ES" sz="96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C3C6DABF-5CD1-2BBD-6992-A192C03FF2B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57383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C7134-1228-4FC3-BC37-59175AA87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389E77A9-5539-42BB-3446-570688AFBE3E}"/>
              </a:ext>
            </a:extLst>
          </p:cNvPr>
          <p:cNvSpPr/>
          <p:nvPr/>
        </p:nvSpPr>
        <p:spPr>
          <a:xfrm>
            <a:off x="0" y="0"/>
            <a:ext cx="989928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GESTIONAMOS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600" b="1" strike="noStrike" spc="-1" dirty="0">
                <a:latin typeface="Calibri"/>
                <a:ea typeface="Times New Roman"/>
              </a:rPr>
              <a:t>TU ADMISIÓN EN URGENCIAS </a:t>
            </a:r>
            <a:endParaRPr lang="es-ES" sz="96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F044FFE8-E1EB-1034-CCE7-0A674CF4D57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146151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C762C-B227-1973-3A7A-5A4208A51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B62914A5-7F86-B093-591D-EB1102AB5DF1}"/>
              </a:ext>
            </a:extLst>
          </p:cNvPr>
          <p:cNvSpPr/>
          <p:nvPr/>
        </p:nvSpPr>
        <p:spPr>
          <a:xfrm>
            <a:off x="0" y="0"/>
            <a:ext cx="989928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SOY RESPONSABLE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600" b="1" strike="noStrike" spc="-1" dirty="0">
                <a:latin typeface="Calibri"/>
                <a:ea typeface="Times New Roman"/>
              </a:rPr>
              <a:t>DE TU SALUD BUCODENTAL</a:t>
            </a:r>
            <a:endParaRPr lang="es-ES" sz="96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9E597053-FA8D-CC75-4126-988F21D5725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149338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85901-0FE7-1406-2268-D2EF10AD3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2D5B01D8-9D1B-0888-BCF8-83965CE75E4F}"/>
              </a:ext>
            </a:extLst>
          </p:cNvPr>
          <p:cNvSpPr/>
          <p:nvPr/>
        </p:nvSpPr>
        <p:spPr>
          <a:xfrm>
            <a:off x="6720" y="312821"/>
            <a:ext cx="9899280" cy="4338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2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SOY RESPONSABLE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2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200" b="1" strike="noStrike" spc="-1" dirty="0">
                <a:latin typeface="Calibri"/>
                <a:ea typeface="Times New Roman"/>
              </a:rPr>
              <a:t>DE LA PREVENCIÓN BUCODENTAL</a:t>
            </a:r>
            <a:endParaRPr lang="es-ES" sz="92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6E948E3B-B9AC-7C70-BE98-699C0FBE59A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57668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 5"/>
          <p:cNvSpPr/>
          <p:nvPr/>
        </p:nvSpPr>
        <p:spPr>
          <a:xfrm>
            <a:off x="1232280" y="180000"/>
            <a:ext cx="812700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ANALIZO  TU SANGRE</a:t>
            </a:r>
            <a:endParaRPr lang="es-ES" sz="9600" b="0" strike="noStrike" spc="-1">
              <a:latin typeface="Arial"/>
            </a:endParaRPr>
          </a:p>
        </p:txBody>
      </p:sp>
      <p:pic>
        <p:nvPicPr>
          <p:cNvPr id="44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65C32-B712-82AA-9E71-987E7EA67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70B67F62-E1B1-1120-EAE0-D75BD5801C34}"/>
              </a:ext>
            </a:extLst>
          </p:cNvPr>
          <p:cNvSpPr/>
          <p:nvPr/>
        </p:nvSpPr>
        <p:spPr>
          <a:xfrm>
            <a:off x="6720" y="312821"/>
            <a:ext cx="9899280" cy="71389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tabLst>
                <a:tab pos="1590840" algn="l"/>
              </a:tabLst>
            </a:pPr>
            <a:r>
              <a:rPr lang="es-ES_tradnl" sz="54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REALIZO</a:t>
            </a:r>
            <a:br>
              <a:rPr lang="es-ES_tradnl" sz="54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</a:br>
            <a:r>
              <a:rPr lang="es-ES_tradnl" sz="5400" b="1" strike="noStrike" spc="-1" dirty="0">
                <a:latin typeface="Calibri"/>
                <a:ea typeface="Times New Roman"/>
              </a:rPr>
              <a:t>CURETAJES</a:t>
            </a:r>
            <a:br>
              <a:rPr lang="es-ES_tradnl" sz="5400" b="1" strike="noStrike" spc="-1" dirty="0">
                <a:latin typeface="Calibri"/>
                <a:ea typeface="Times New Roman"/>
              </a:rPr>
            </a:br>
            <a:r>
              <a:rPr lang="es-ES_tradnl" sz="5400" b="1" strike="noStrike" spc="-1" dirty="0">
                <a:latin typeface="Calibri"/>
                <a:ea typeface="Times New Roman"/>
              </a:rPr>
              <a:t>SELLADO DE FISURAS</a:t>
            </a:r>
            <a:br>
              <a:rPr lang="es-ES_tradnl" sz="5400" b="1" strike="noStrike" spc="-1" dirty="0">
                <a:latin typeface="Calibri"/>
                <a:ea typeface="Times New Roman"/>
              </a:rPr>
            </a:br>
            <a:r>
              <a:rPr lang="es-ES_tradnl" sz="5400" b="1" spc="-1" dirty="0">
                <a:latin typeface="Calibri"/>
                <a:ea typeface="Times New Roman"/>
              </a:rPr>
              <a:t>APLICACIÓN DE FLÚOR TÓPICO</a:t>
            </a:r>
            <a:br>
              <a:rPr lang="es-ES_tradnl" sz="5400" b="1" spc="-1" dirty="0">
                <a:latin typeface="Calibri"/>
                <a:ea typeface="Times New Roman"/>
              </a:rPr>
            </a:br>
            <a:r>
              <a:rPr lang="es-ES_tradnl" sz="5400" b="1" spc="-1" dirty="0">
                <a:latin typeface="Calibri"/>
                <a:ea typeface="Times New Roman"/>
              </a:rPr>
              <a:t>ELIMINACIÓN DE CÁLCULOS DENTALES ...</a:t>
            </a:r>
            <a:br>
              <a:rPr lang="es-ES_tradnl" sz="5400" b="1" spc="-1" dirty="0">
                <a:latin typeface="Calibri"/>
                <a:ea typeface="Times New Roman"/>
              </a:rPr>
            </a:br>
            <a:r>
              <a:rPr lang="es-ES_tradnl" sz="8000" b="1" spc="-1" dirty="0">
                <a:latin typeface="Calibri"/>
                <a:ea typeface="Times New Roman"/>
              </a:rPr>
              <a:t>...</a:t>
            </a:r>
          </a:p>
          <a:p>
            <a:pPr algn="ctr">
              <a:tabLst>
                <a:tab pos="1590840" algn="l"/>
              </a:tabLst>
            </a:pPr>
            <a:endParaRPr lang="es-ES_tradnl" sz="5400" b="1" strike="noStrike" spc="-1" dirty="0">
              <a:latin typeface="Calibri"/>
              <a:ea typeface="Times New Roman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C919923F-F034-A9B6-71A5-CF7F6369F05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-5760" y="5460146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96435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1770DC-95BA-45B6-2588-945ADAA40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A68BAD71-B279-D7CB-5D92-F173D34633C4}"/>
              </a:ext>
            </a:extLst>
          </p:cNvPr>
          <p:cNvSpPr/>
          <p:nvPr/>
        </p:nvSpPr>
        <p:spPr>
          <a:xfrm>
            <a:off x="6720" y="312821"/>
            <a:ext cx="9899280" cy="4338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2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SOY RESPONSABLE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2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200" b="1" strike="noStrike" spc="-1" dirty="0">
                <a:latin typeface="Calibri"/>
                <a:ea typeface="Times New Roman"/>
              </a:rPr>
              <a:t>DE LA EDUCACIÓN BUCODENTAL</a:t>
            </a:r>
            <a:endParaRPr lang="es-ES" sz="92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3B496121-3971-8AAF-8411-D3364D4C750B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341906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4F486-F0C3-7C05-96B9-FEAD4DC87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D79E29AE-7F8E-78BE-AFD3-423CE96AAA5A}"/>
              </a:ext>
            </a:extLst>
          </p:cNvPr>
          <p:cNvSpPr/>
          <p:nvPr/>
        </p:nvSpPr>
        <p:spPr>
          <a:xfrm>
            <a:off x="6720" y="312821"/>
            <a:ext cx="9899280" cy="4338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2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SOY RESPONSABLE</a:t>
            </a: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200" b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9200" b="1" strike="noStrike" spc="-1" dirty="0">
                <a:latin typeface="Calibri"/>
                <a:ea typeface="Times New Roman"/>
              </a:rPr>
              <a:t>DE LA EDUCACIÓN BUCODENTAL</a:t>
            </a:r>
            <a:endParaRPr lang="es-ES" sz="9200" b="0" strike="noStrike" spc="-1" dirty="0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78604534-D2DE-6EB6-26FA-0DD5C0A0568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002457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F8D41-5B22-7E14-6FDA-FC2E80AA6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ángulo 5">
            <a:extLst>
              <a:ext uri="{FF2B5EF4-FFF2-40B4-BE49-F238E27FC236}">
                <a16:creationId xmlns:a16="http://schemas.microsoft.com/office/drawing/2014/main" id="{46EDB194-A68E-16D9-7FCB-7A97E1CC926A}"/>
              </a:ext>
            </a:extLst>
          </p:cNvPr>
          <p:cNvSpPr/>
          <p:nvPr/>
        </p:nvSpPr>
        <p:spPr>
          <a:xfrm>
            <a:off x="0" y="0"/>
            <a:ext cx="9899280" cy="438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54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TRABAJO </a:t>
            </a:r>
            <a:r>
              <a:rPr lang="es-ES_tradnl" sz="54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PARA EL</a:t>
            </a:r>
            <a:r>
              <a:rPr lang="es-ES_tradnl" sz="54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s-ES_tradnl" sz="54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DIAGNÓSTICO, SEGUIMIENT0 Y TRATAMIENTO DE TUS ENFERMEDADES</a:t>
            </a:r>
            <a:r>
              <a:rPr lang="es-ES_tradnl" sz="6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es-ES" sz="6600" b="0" strike="noStrike" spc="-1">
              <a:latin typeface="Arial"/>
            </a:endParaRPr>
          </a:p>
        </p:txBody>
      </p:sp>
      <p:pic>
        <p:nvPicPr>
          <p:cNvPr id="68" name="Imagen 1">
            <a:extLst>
              <a:ext uri="{FF2B5EF4-FFF2-40B4-BE49-F238E27FC236}">
                <a16:creationId xmlns:a16="http://schemas.microsoft.com/office/drawing/2014/main" id="{F6E1049A-3D50-B781-DD83-17F4C93A9B4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321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14063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ángulo 5"/>
          <p:cNvSpPr/>
          <p:nvPr/>
        </p:nvSpPr>
        <p:spPr>
          <a:xfrm>
            <a:off x="415440" y="124200"/>
            <a:ext cx="907416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HAGO LAS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PCRs </a:t>
            </a:r>
            <a:endParaRPr lang="es-ES" sz="9600" b="0" strike="noStrike" spc="-1">
              <a:latin typeface="Arial"/>
            </a:endParaRPr>
          </a:p>
        </p:txBody>
      </p:sp>
      <p:pic>
        <p:nvPicPr>
          <p:cNvPr id="46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 5"/>
          <p:cNvSpPr/>
          <p:nvPr/>
        </p:nvSpPr>
        <p:spPr>
          <a:xfrm>
            <a:off x="308160" y="0"/>
            <a:ext cx="923112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72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7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72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PREPARO TU SANGRE PARA TRANSFUSIONES</a:t>
            </a:r>
            <a:endParaRPr lang="es-ES" sz="7200" b="0" strike="noStrike" spc="-1">
              <a:latin typeface="Arial"/>
            </a:endParaRPr>
          </a:p>
        </p:txBody>
      </p:sp>
      <p:pic>
        <p:nvPicPr>
          <p:cNvPr id="48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ángulo 5"/>
          <p:cNvSpPr/>
          <p:nvPr/>
        </p:nvSpPr>
        <p:spPr>
          <a:xfrm>
            <a:off x="540000" y="253800"/>
            <a:ext cx="8999280" cy="374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8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HAGO TUS RADIOGRAFÍAS </a:t>
            </a:r>
            <a:endParaRPr lang="es-ES" sz="8000" b="0" strike="noStrike" spc="-1">
              <a:latin typeface="Arial"/>
            </a:endParaRPr>
          </a:p>
        </p:txBody>
      </p:sp>
      <p:pic>
        <p:nvPicPr>
          <p:cNvPr id="50" name="Imagen 49"/>
          <p:cNvPicPr/>
          <p:nvPr/>
        </p:nvPicPr>
        <p:blipFill>
          <a:blip r:embed="rId2"/>
          <a:stretch/>
        </p:blipFill>
        <p:spPr>
          <a:xfrm>
            <a:off x="-5760" y="4803120"/>
            <a:ext cx="9905040" cy="2054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ángulo 5"/>
          <p:cNvSpPr/>
          <p:nvPr/>
        </p:nvSpPr>
        <p:spPr>
          <a:xfrm>
            <a:off x="180000" y="124200"/>
            <a:ext cx="9539280" cy="374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8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80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HAGO</a:t>
            </a:r>
            <a:r>
              <a:rPr lang="es-ES_tradnl" sz="80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TUS MAMOGRAFÍAS</a:t>
            </a:r>
            <a:endParaRPr lang="es-ES" sz="8000" b="0" strike="noStrike" spc="-1">
              <a:latin typeface="Arial"/>
            </a:endParaRPr>
          </a:p>
        </p:txBody>
      </p:sp>
      <p:pic>
        <p:nvPicPr>
          <p:cNvPr id="52" name="Imagen 1"/>
          <p:cNvPicPr/>
          <p:nvPr/>
        </p:nvPicPr>
        <p:blipFill>
          <a:blip r:embed="rId2"/>
          <a:stretch/>
        </p:blipFill>
        <p:spPr>
          <a:xfrm>
            <a:off x="0" y="438192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"/>
          <p:cNvSpPr/>
          <p:nvPr/>
        </p:nvSpPr>
        <p:spPr>
          <a:xfrm>
            <a:off x="577800" y="422280"/>
            <a:ext cx="874908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HAGO</a:t>
            </a: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TUS </a:t>
            </a:r>
            <a:endParaRPr lang="es-ES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96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TACS</a:t>
            </a:r>
            <a:endParaRPr lang="es-ES" sz="9600" b="0" strike="noStrike" spc="-1">
              <a:latin typeface="Arial"/>
            </a:endParaRPr>
          </a:p>
        </p:txBody>
      </p:sp>
      <p:pic>
        <p:nvPicPr>
          <p:cNvPr id="54" name="Imagen 1"/>
          <p:cNvPicPr/>
          <p:nvPr/>
        </p:nvPicPr>
        <p:blipFill>
          <a:blip r:embed="rId2"/>
          <a:stretch/>
        </p:blipFill>
        <p:spPr>
          <a:xfrm>
            <a:off x="0" y="469800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ángulo 5"/>
          <p:cNvSpPr/>
          <p:nvPr/>
        </p:nvSpPr>
        <p:spPr>
          <a:xfrm>
            <a:off x="0" y="0"/>
            <a:ext cx="1007928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72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</a:t>
            </a:r>
            <a:endParaRPr lang="es-ES" sz="7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72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HAGO</a:t>
            </a:r>
            <a:r>
              <a:rPr lang="es-ES_tradnl" sz="72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TUS RESONANCIAS MAGNÉTICAS</a:t>
            </a:r>
            <a:endParaRPr lang="es-ES" sz="7200" b="0" strike="noStrike" spc="-1">
              <a:latin typeface="Arial"/>
            </a:endParaRPr>
          </a:p>
        </p:txBody>
      </p:sp>
      <p:pic>
        <p:nvPicPr>
          <p:cNvPr id="56" name="Imagen 1"/>
          <p:cNvPicPr/>
          <p:nvPr/>
        </p:nvPicPr>
        <p:blipFill>
          <a:blip r:embed="rId2"/>
          <a:stretch/>
        </p:blipFill>
        <p:spPr>
          <a:xfrm>
            <a:off x="360" y="4384080"/>
            <a:ext cx="9905040" cy="2475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1"/>
          <p:cNvSpPr/>
          <p:nvPr/>
        </p:nvSpPr>
        <p:spPr>
          <a:xfrm>
            <a:off x="0" y="501480"/>
            <a:ext cx="9899280" cy="33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1590840" algn="l"/>
              </a:tabLst>
            </a:pPr>
            <a:r>
              <a:rPr lang="es-ES_tradnl" sz="7200" b="1" strike="noStrike" spc="-1">
                <a:solidFill>
                  <a:srgbClr val="0070C0"/>
                </a:solidFill>
                <a:latin typeface="Calibri"/>
                <a:ea typeface="Times New Roman"/>
              </a:rPr>
              <a:t>YO HAGO</a:t>
            </a:r>
            <a:r>
              <a:rPr lang="es-ES_tradnl" sz="72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 TUS GAMMAGRAFÍAS Y ESTUDIOS PET TAC</a:t>
            </a:r>
            <a:endParaRPr lang="es-ES" sz="7200" b="0" strike="noStrike" spc="-1">
              <a:latin typeface="Arial"/>
            </a:endParaRPr>
          </a:p>
        </p:txBody>
      </p:sp>
      <p:pic>
        <p:nvPicPr>
          <p:cNvPr id="58" name="Imagen 2"/>
          <p:cNvPicPr/>
          <p:nvPr/>
        </p:nvPicPr>
        <p:blipFill>
          <a:blip r:embed="rId2"/>
          <a:stretch/>
        </p:blipFill>
        <p:spPr>
          <a:xfrm>
            <a:off x="1080" y="4698720"/>
            <a:ext cx="9905040" cy="2321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</TotalTime>
  <Words>148</Words>
  <Application>Microsoft Macintosh PowerPoint</Application>
  <PresentationFormat>A4 (210 x 297 mm)</PresentationFormat>
  <Paragraphs>46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José Joaquin Durán González</dc:creator>
  <dc:description/>
  <cp:lastModifiedBy>jjduran@setss.es</cp:lastModifiedBy>
  <cp:revision>16</cp:revision>
  <cp:lastPrinted>2025-02-20T10:14:30Z</cp:lastPrinted>
  <dcterms:created xsi:type="dcterms:W3CDTF">2022-02-22T16:39:50Z</dcterms:created>
  <dcterms:modified xsi:type="dcterms:W3CDTF">2025-03-26T15:22:21Z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A4 (210 x 297 mm)</vt:lpwstr>
  </property>
  <property fmtid="{D5CDD505-2E9C-101B-9397-08002B2CF9AE}" pid="3" name="Slides">
    <vt:i4>13</vt:i4>
  </property>
</Properties>
</file>