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3D39DC-96BE-4B36-8829-8338675DBBF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93EEFE-D2B5-48DB-A623-8742664B928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5E1B74-2DDB-4C54-A58A-6CDAE93904F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5B8C77-CB91-4566-B52A-FCC94D56174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s-E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1A0C26-C1BC-4E24-96B5-49E9F1296E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597358-3EA3-423B-8575-D118EA8489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373C42-FC06-493A-8DDF-868D5B17F15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A5C691-EC3B-4D43-9735-8EF6A9A7351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14440" y="1621080"/>
            <a:ext cx="5829120" cy="159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s-E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219C4D-BB61-4C1C-BFFE-225F3EB4417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9D6747-A6D4-4C3E-8335-C7E6697673B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5015CC-336C-4C9E-B3DC-FEED1143A7E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C66ED-6A75-4840-A315-25EF77B3FB5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1621080"/>
            <a:ext cx="5829120" cy="3448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s-ES" sz="4500" spc="-1" strike="noStrike">
                <a:solidFill>
                  <a:srgbClr val="000000"/>
                </a:solidFill>
                <a:latin typeface="Aptos Display"/>
              </a:rPr>
              <a:t>Haga clic para modificar el estilo de título del patrón</a:t>
            </a:r>
            <a:endParaRPr b="0" lang="en-US" sz="4500" spc="-1" strike="noStrike">
              <a:solidFill>
                <a:srgbClr val="000000"/>
              </a:solidFill>
              <a:latin typeface="Apto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7160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s-ES" sz="9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s-ES" sz="900" spc="-1" strike="noStrike">
                <a:solidFill>
                  <a:srgbClr val="787878"/>
                </a:solidFill>
                <a:latin typeface="Aptos"/>
              </a:rPr>
              <a:t>&lt;fecha/hora&gt;</a:t>
            </a:r>
            <a:endParaRPr b="0" lang="es-ES" sz="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271600" y="9181440"/>
            <a:ext cx="231408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s-E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s-ES" sz="1400" spc="-1" strike="noStrike">
                <a:latin typeface="Times New Roman"/>
              </a:rPr>
              <a:t>&lt;pie de página&gt;</a:t>
            </a:r>
            <a:endParaRPr b="0" lang="es-E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4843440" y="9181440"/>
            <a:ext cx="1542600" cy="527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s-ES" sz="900" spc="-1" strike="noStrike">
                <a:solidFill>
                  <a:srgbClr val="787878"/>
                </a:solidFill>
                <a:latin typeface="Apto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ACB9C93E-5EF9-45C4-A64A-5F9E13F12D59}" type="slidenum">
              <a:rPr b="0" lang="es-ES" sz="900" spc="-1" strike="noStrike">
                <a:solidFill>
                  <a:srgbClr val="787878"/>
                </a:solidFill>
                <a:latin typeface="Aptos"/>
              </a:rPr>
              <a:t>&lt;número&gt;</a:t>
            </a:fld>
            <a:endParaRPr b="0" lang="es-ES" sz="9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0000"/>
                </a:solidFill>
                <a:latin typeface="Aptos"/>
              </a:rPr>
              <a:t>Pulse para editar el formato de texto del esquema</a:t>
            </a:r>
            <a:endParaRPr b="0" lang="en-US" sz="2100" spc="-1" strike="noStrike">
              <a:solidFill>
                <a:srgbClr val="000000"/>
              </a:solidFill>
              <a:latin typeface="Aptos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500" spc="-1" strike="noStrike">
                <a:solidFill>
                  <a:srgbClr val="000000"/>
                </a:solidFill>
                <a:latin typeface="Aptos"/>
              </a:rPr>
              <a:t>Segundo nivel del esquema</a:t>
            </a:r>
            <a:endParaRPr b="0" lang="en-US" sz="1500" spc="-1" strike="noStrike">
              <a:solidFill>
                <a:srgbClr val="000000"/>
              </a:solidFill>
              <a:latin typeface="Aptos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350" spc="-1" strike="noStrike">
                <a:solidFill>
                  <a:srgbClr val="000000"/>
                </a:solidFill>
                <a:latin typeface="Aptos"/>
              </a:rPr>
              <a:t>Tercer nivel del esquema</a:t>
            </a:r>
            <a:endParaRPr b="0" lang="en-US" sz="1350" spc="-1" strike="noStrike">
              <a:solidFill>
                <a:srgbClr val="000000"/>
              </a:solidFill>
              <a:latin typeface="Aptos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350" spc="-1" strike="noStrike">
                <a:solidFill>
                  <a:srgbClr val="000000"/>
                </a:solidFill>
                <a:latin typeface="Aptos"/>
              </a:rPr>
              <a:t>Cuarto nivel del esquema</a:t>
            </a:r>
            <a:endParaRPr b="0" lang="en-US" sz="1350" spc="-1" strike="noStrike">
              <a:solidFill>
                <a:srgbClr val="000000"/>
              </a:solidFill>
              <a:latin typeface="Aptos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Quinto nivel del esquema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Sexto nivel del esquema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ptos"/>
              </a:rPr>
              <a:t>Séptimo nivel del esquema</a:t>
            </a:r>
            <a:endParaRPr b="0" lang="en-US" sz="2000" spc="-1" strike="noStrike">
              <a:solidFill>
                <a:srgbClr val="000000"/>
              </a:solidFill>
              <a:latin typeface="Apt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n 4" descr="Texto&#10;&#10;El contenido generado por IA puede ser incorrecto."/>
          <p:cNvPicPr/>
          <p:nvPr/>
        </p:nvPicPr>
        <p:blipFill>
          <a:blip r:embed="rId1"/>
          <a:stretch/>
        </p:blipFill>
        <p:spPr>
          <a:xfrm>
            <a:off x="0" y="106200"/>
            <a:ext cx="6857640" cy="9693000"/>
          </a:xfrm>
          <a:prstGeom prst="rect">
            <a:avLst/>
          </a:prstGeom>
          <a:ln w="0">
            <a:noFill/>
          </a:ln>
        </p:spPr>
      </p:pic>
      <p:sp>
        <p:nvSpPr>
          <p:cNvPr id="42" name="CuadroTexto 6"/>
          <p:cNvSpPr/>
          <p:nvPr/>
        </p:nvSpPr>
        <p:spPr>
          <a:xfrm>
            <a:off x="630000" y="5583240"/>
            <a:ext cx="5603400" cy="301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es-ES" sz="3200" spc="-1" strike="noStrike">
                <a:solidFill>
                  <a:srgbClr val="000000"/>
                </a:solidFill>
                <a:latin typeface="Aptos"/>
              </a:rPr>
              <a:t>HOSPITAL U. VALME</a:t>
            </a:r>
            <a:endParaRPr b="0" lang="es-E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es-ES" sz="3200" spc="-1" strike="noStrike">
                <a:solidFill>
                  <a:srgbClr val="000000"/>
                </a:solidFill>
                <a:latin typeface="Aptos"/>
              </a:rPr>
              <a:t>VIERNES 22/05</a:t>
            </a:r>
            <a:endParaRPr b="0" lang="es-E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es-ES" sz="3200" spc="-1" strike="noStrike">
                <a:solidFill>
                  <a:srgbClr val="000000"/>
                </a:solidFill>
                <a:latin typeface="Aptos"/>
              </a:rPr>
              <a:t>12H30</a:t>
            </a:r>
            <a:endParaRPr b="0" lang="es-E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es-ES" sz="3200" spc="-1" strike="noStrike">
                <a:solidFill>
                  <a:srgbClr val="000000"/>
                </a:solidFill>
                <a:latin typeface="Aptos"/>
              </a:rPr>
              <a:t>CARACOLAS SINDICATO</a:t>
            </a:r>
            <a:endParaRPr b="0" lang="es-E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es-ES" sz="3200" spc="-1" strike="noStrike">
                <a:solidFill>
                  <a:srgbClr val="000000"/>
                </a:solidFill>
                <a:latin typeface="Aptos"/>
              </a:rPr>
              <a:t>SALA 1 </a:t>
            </a:r>
            <a:endParaRPr b="0" lang="es-ES" sz="32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b="0" lang="es-E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Application>LibreOffice/7.3.7.2$Windows_X86_64 LibreOffice_project/e114eadc50a9ff8d8c8a0567d6da8f454beeb84f</Application>
  <AppVersion>15.0000</AppVersion>
  <Words>7</Words>
  <Paragraphs>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2025-05-16T10:54:57Z</dcterms:created>
  <dc:creator>jjduran@setss.es</dc:creator>
  <dc:description/>
  <dc:language>es-ES</dc:language>
  <cp:lastModifiedBy/>
  <dcterms:modified xsi:type="dcterms:W3CDTF">2025-05-21T14:03:20Z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 (210 x 297 mm)</vt:lpwstr>
  </property>
  <property fmtid="{D5CDD505-2E9C-101B-9397-08002B2CF9AE}" pid="3" name="Slides">
    <vt:i4>1</vt:i4>
  </property>
</Properties>
</file>