
<file path=[Content_Types].xml><?xml version="1.0" encoding="utf-8"?>
<Types xmlns="http://schemas.openxmlformats.org/package/2006/content-types">
  <Default Extension="fntdata" ContentType="application/x-fontdata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59" r:id="rId1"/>
  </p:sldMasterIdLst>
  <p:notesMasterIdLst>
    <p:notesMasterId r:id="rId3"/>
  </p:notesMasterIdLst>
  <p:sldIdLst>
    <p:sldId id="256" r:id="rId2"/>
  </p:sldIdLst>
  <p:sldSz cx="9144000" cy="6858000" type="screen4x3"/>
  <p:notesSz cx="6858000" cy="9144000"/>
  <p:embeddedFontLst>
    <p:embeddedFont>
      <p:font typeface="Montserrat" panose="00000500000000000000" pitchFamily="2" charset="0"/>
      <p:regular r:id="rId4"/>
      <p:bold r:id="rId5"/>
      <p:italic r:id="rId6"/>
      <p:boldItalic r:id="rId7"/>
    </p:embeddedFont>
    <p:embeddedFont>
      <p:font typeface="Montserrat Medium" panose="00000600000000000000" pitchFamily="2" charset="0"/>
      <p:regular r:id="rId8"/>
      <p:bold r:id="rId9"/>
      <p:italic r:id="rId10"/>
      <p:boldItalic r:id="rId11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97" d="100"/>
          <a:sy n="97" d="100"/>
        </p:scale>
        <p:origin x="384" y="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5.fntdata"/><Relationship Id="rId13" Type="http://schemas.openxmlformats.org/officeDocument/2006/relationships/viewProps" Target="viewProps.xml"/><Relationship Id="rId3" Type="http://schemas.openxmlformats.org/officeDocument/2006/relationships/notesMaster" Target="notesMasters/notesMaster1.xml"/><Relationship Id="rId7" Type="http://schemas.openxmlformats.org/officeDocument/2006/relationships/font" Target="fonts/font4.fntdata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3.fntdata"/><Relationship Id="rId11" Type="http://schemas.openxmlformats.org/officeDocument/2006/relationships/font" Target="fonts/font8.fntdata"/><Relationship Id="rId5" Type="http://schemas.openxmlformats.org/officeDocument/2006/relationships/font" Target="fonts/font2.fntdata"/><Relationship Id="rId15" Type="http://schemas.openxmlformats.org/officeDocument/2006/relationships/tableStyles" Target="tableStyles.xml"/><Relationship Id="rId10" Type="http://schemas.openxmlformats.org/officeDocument/2006/relationships/font" Target="fonts/font7.fntdata"/><Relationship Id="rId4" Type="http://schemas.openxmlformats.org/officeDocument/2006/relationships/font" Target="fonts/font1.fntdata"/><Relationship Id="rId9" Type="http://schemas.openxmlformats.org/officeDocument/2006/relationships/font" Target="fonts/font6.fntdata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1143304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ctrTitle"/>
          </p:nvPr>
        </p:nvSpPr>
        <p:spPr>
          <a:xfrm>
            <a:off x="311708" y="992767"/>
            <a:ext cx="8520600" cy="2736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subTitle" idx="1"/>
          </p:nvPr>
        </p:nvSpPr>
        <p:spPr>
          <a:xfrm>
            <a:off x="311700" y="3778833"/>
            <a:ext cx="8520600" cy="1056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12" name="Google Shape;12;p2"/>
          <p:cNvSpPr txBox="1">
            <a:spLocks noGrp="1"/>
          </p:cNvSpPr>
          <p:nvPr>
            <p:ph type="sldNum" idx="12"/>
          </p:nvPr>
        </p:nvSpPr>
        <p:spPr>
          <a:xfrm>
            <a:off x="8472458" y="6217622"/>
            <a:ext cx="548700" cy="525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>
            <a:spLocks noGrp="1"/>
          </p:cNvSpPr>
          <p:nvPr>
            <p:ph type="title"/>
          </p:nvPr>
        </p:nvSpPr>
        <p:spPr>
          <a:xfrm>
            <a:off x="311700" y="2867800"/>
            <a:ext cx="8520600" cy="1122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15" name="Google Shape;15;p3"/>
          <p:cNvSpPr txBox="1">
            <a:spLocks noGrp="1"/>
          </p:cNvSpPr>
          <p:nvPr>
            <p:ph type="sldNum" idx="12"/>
          </p:nvPr>
        </p:nvSpPr>
        <p:spPr>
          <a:xfrm>
            <a:off x="8472458" y="6217622"/>
            <a:ext cx="548700" cy="525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311700" y="593367"/>
            <a:ext cx="8520600" cy="763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>
          <a:xfrm>
            <a:off x="311700" y="1536633"/>
            <a:ext cx="8520600" cy="4555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8472458" y="6217622"/>
            <a:ext cx="548700" cy="525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>
            <a:spLocks noGrp="1"/>
          </p:cNvSpPr>
          <p:nvPr>
            <p:ph type="title"/>
          </p:nvPr>
        </p:nvSpPr>
        <p:spPr>
          <a:xfrm>
            <a:off x="311700" y="593367"/>
            <a:ext cx="8520600" cy="763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5"/>
          <p:cNvSpPr txBox="1">
            <a:spLocks noGrp="1"/>
          </p:cNvSpPr>
          <p:nvPr>
            <p:ph type="body" idx="1"/>
          </p:nvPr>
        </p:nvSpPr>
        <p:spPr>
          <a:xfrm>
            <a:off x="311700" y="1536633"/>
            <a:ext cx="3999900" cy="4555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3" name="Google Shape;23;p5"/>
          <p:cNvSpPr txBox="1">
            <a:spLocks noGrp="1"/>
          </p:cNvSpPr>
          <p:nvPr>
            <p:ph type="body" idx="2"/>
          </p:nvPr>
        </p:nvSpPr>
        <p:spPr>
          <a:xfrm>
            <a:off x="4832400" y="1536633"/>
            <a:ext cx="3999900" cy="4555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4" name="Google Shape;24;p5"/>
          <p:cNvSpPr txBox="1">
            <a:spLocks noGrp="1"/>
          </p:cNvSpPr>
          <p:nvPr>
            <p:ph type="sldNum" idx="12"/>
          </p:nvPr>
        </p:nvSpPr>
        <p:spPr>
          <a:xfrm>
            <a:off x="8472458" y="6217622"/>
            <a:ext cx="548700" cy="525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>
            <a:spLocks noGrp="1"/>
          </p:cNvSpPr>
          <p:nvPr>
            <p:ph type="title"/>
          </p:nvPr>
        </p:nvSpPr>
        <p:spPr>
          <a:xfrm>
            <a:off x="311700" y="593367"/>
            <a:ext cx="8520600" cy="763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6"/>
          <p:cNvSpPr txBox="1">
            <a:spLocks noGrp="1"/>
          </p:cNvSpPr>
          <p:nvPr>
            <p:ph type="sldNum" idx="12"/>
          </p:nvPr>
        </p:nvSpPr>
        <p:spPr>
          <a:xfrm>
            <a:off x="8472458" y="6217622"/>
            <a:ext cx="548700" cy="525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>
            <a:spLocks noGrp="1"/>
          </p:cNvSpPr>
          <p:nvPr>
            <p:ph type="title"/>
          </p:nvPr>
        </p:nvSpPr>
        <p:spPr>
          <a:xfrm>
            <a:off x="311700" y="740800"/>
            <a:ext cx="2808000" cy="1007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30" name="Google Shape;30;p7"/>
          <p:cNvSpPr txBox="1">
            <a:spLocks noGrp="1"/>
          </p:cNvSpPr>
          <p:nvPr>
            <p:ph type="body" idx="1"/>
          </p:nvPr>
        </p:nvSpPr>
        <p:spPr>
          <a:xfrm>
            <a:off x="311700" y="1852800"/>
            <a:ext cx="2808000" cy="4239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1" name="Google Shape;31;p7"/>
          <p:cNvSpPr txBox="1">
            <a:spLocks noGrp="1"/>
          </p:cNvSpPr>
          <p:nvPr>
            <p:ph type="sldNum" idx="12"/>
          </p:nvPr>
        </p:nvSpPr>
        <p:spPr>
          <a:xfrm>
            <a:off x="8472458" y="6217622"/>
            <a:ext cx="548700" cy="525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>
            <a:spLocks noGrp="1"/>
          </p:cNvSpPr>
          <p:nvPr>
            <p:ph type="title"/>
          </p:nvPr>
        </p:nvSpPr>
        <p:spPr>
          <a:xfrm>
            <a:off x="490250" y="600200"/>
            <a:ext cx="6367800" cy="54543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34" name="Google Shape;34;p8"/>
          <p:cNvSpPr txBox="1">
            <a:spLocks noGrp="1"/>
          </p:cNvSpPr>
          <p:nvPr>
            <p:ph type="sldNum" idx="12"/>
          </p:nvPr>
        </p:nvSpPr>
        <p:spPr>
          <a:xfrm>
            <a:off x="8472458" y="6217622"/>
            <a:ext cx="548700" cy="525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67"/>
            <a:ext cx="4572000" cy="68580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" name="Google Shape;37;p9"/>
          <p:cNvSpPr txBox="1">
            <a:spLocks noGrp="1"/>
          </p:cNvSpPr>
          <p:nvPr>
            <p:ph type="title"/>
          </p:nvPr>
        </p:nvSpPr>
        <p:spPr>
          <a:xfrm>
            <a:off x="265500" y="1644233"/>
            <a:ext cx="4045200" cy="1976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38" name="Google Shape;38;p9"/>
          <p:cNvSpPr txBox="1">
            <a:spLocks noGrp="1"/>
          </p:cNvSpPr>
          <p:nvPr>
            <p:ph type="subTitle" idx="1"/>
          </p:nvPr>
        </p:nvSpPr>
        <p:spPr>
          <a:xfrm>
            <a:off x="265500" y="3737433"/>
            <a:ext cx="4045200" cy="1646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39" name="Google Shape;39;p9"/>
          <p:cNvSpPr txBox="1">
            <a:spLocks noGrp="1"/>
          </p:cNvSpPr>
          <p:nvPr>
            <p:ph type="body" idx="2"/>
          </p:nvPr>
        </p:nvSpPr>
        <p:spPr>
          <a:xfrm>
            <a:off x="4939500" y="965433"/>
            <a:ext cx="3837000" cy="49269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0" name="Google Shape;40;p9"/>
          <p:cNvSpPr txBox="1">
            <a:spLocks noGrp="1"/>
          </p:cNvSpPr>
          <p:nvPr>
            <p:ph type="sldNum" idx="12"/>
          </p:nvPr>
        </p:nvSpPr>
        <p:spPr>
          <a:xfrm>
            <a:off x="8472458" y="6217622"/>
            <a:ext cx="548700" cy="525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>
            <a:spLocks noGrp="1"/>
          </p:cNvSpPr>
          <p:nvPr>
            <p:ph type="body" idx="1"/>
          </p:nvPr>
        </p:nvSpPr>
        <p:spPr>
          <a:xfrm>
            <a:off x="311700" y="5640767"/>
            <a:ext cx="5998800" cy="806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43" name="Google Shape;43;p10"/>
          <p:cNvSpPr txBox="1">
            <a:spLocks noGrp="1"/>
          </p:cNvSpPr>
          <p:nvPr>
            <p:ph type="sldNum" idx="12"/>
          </p:nvPr>
        </p:nvSpPr>
        <p:spPr>
          <a:xfrm>
            <a:off x="8472458" y="6217622"/>
            <a:ext cx="548700" cy="525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>
            <a:spLocks noGrp="1"/>
          </p:cNvSpPr>
          <p:nvPr>
            <p:ph type="title" hasCustomPrompt="1"/>
          </p:nvPr>
        </p:nvSpPr>
        <p:spPr>
          <a:xfrm>
            <a:off x="311700" y="1474833"/>
            <a:ext cx="8520600" cy="2617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>
            <a:spLocks noGrp="1"/>
          </p:cNvSpPr>
          <p:nvPr>
            <p:ph type="body" idx="1"/>
          </p:nvPr>
        </p:nvSpPr>
        <p:spPr>
          <a:xfrm>
            <a:off x="311700" y="4202967"/>
            <a:ext cx="8520600" cy="1734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7" name="Google Shape;47;p11"/>
          <p:cNvSpPr txBox="1">
            <a:spLocks noGrp="1"/>
          </p:cNvSpPr>
          <p:nvPr>
            <p:ph type="sldNum" idx="12"/>
          </p:nvPr>
        </p:nvSpPr>
        <p:spPr>
          <a:xfrm>
            <a:off x="8472458" y="6217622"/>
            <a:ext cx="548700" cy="525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>
            <a:spLocks noGrp="1"/>
          </p:cNvSpPr>
          <p:nvPr>
            <p:ph type="sldNum" idx="12"/>
          </p:nvPr>
        </p:nvSpPr>
        <p:spPr>
          <a:xfrm>
            <a:off x="8472458" y="6217622"/>
            <a:ext cx="548700" cy="525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‹Nº›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593367"/>
            <a:ext cx="8520600" cy="76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536633"/>
            <a:ext cx="8520600" cy="455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marL="914400" lvl="1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marL="1371600" lvl="2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marL="1828800" lvl="3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marL="2286000" lvl="4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marL="2743200" lvl="5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marL="3200400" lvl="6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marL="3657600" lvl="7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marL="4114800" lvl="8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72458" y="6217622"/>
            <a:ext cx="548700" cy="525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‹Nº›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" name="Google Shape;54;p13" title="CUBITO.png"/>
          <p:cNvPicPr preferRelativeResize="0"/>
          <p:nvPr/>
        </p:nvPicPr>
        <p:blipFill>
          <a:blip r:embed="rId3">
            <a:alphaModFix amt="49000"/>
          </a:blip>
          <a:stretch>
            <a:fillRect/>
          </a:stretch>
        </p:blipFill>
        <p:spPr>
          <a:xfrm>
            <a:off x="4934025" y="1571932"/>
            <a:ext cx="4213400" cy="5153226"/>
          </a:xfrm>
          <a:prstGeom prst="rect">
            <a:avLst/>
          </a:prstGeom>
          <a:noFill/>
          <a:ln>
            <a:noFill/>
          </a:ln>
        </p:spPr>
      </p:pic>
      <p:sp>
        <p:nvSpPr>
          <p:cNvPr id="55" name="Google Shape;55;p13"/>
          <p:cNvSpPr/>
          <p:nvPr/>
        </p:nvSpPr>
        <p:spPr>
          <a:xfrm rot="10800000">
            <a:off x="0" y="-11050"/>
            <a:ext cx="9147425" cy="1714500"/>
          </a:xfrm>
          <a:prstGeom prst="flowChartManualInput">
            <a:avLst/>
          </a:prstGeom>
          <a:solidFill>
            <a:srgbClr val="28286E"/>
          </a:solidFill>
          <a:ln w="9525" cap="flat" cmpd="sng">
            <a:solidFill>
              <a:srgbClr val="28286E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56" name="Google Shape;56;p13" title="sietess - blanco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62572" y="172925"/>
            <a:ext cx="3392343" cy="871276"/>
          </a:xfrm>
          <a:prstGeom prst="rect">
            <a:avLst/>
          </a:prstGeom>
          <a:noFill/>
          <a:ln>
            <a:noFill/>
          </a:ln>
        </p:spPr>
      </p:pic>
      <p:sp>
        <p:nvSpPr>
          <p:cNvPr id="57" name="Google Shape;57;p13"/>
          <p:cNvSpPr txBox="1"/>
          <p:nvPr/>
        </p:nvSpPr>
        <p:spPr>
          <a:xfrm>
            <a:off x="-158830" y="891601"/>
            <a:ext cx="2001000" cy="584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80700" tIns="80700" rIns="80700" bIns="80700" anchor="t" anchorCtr="0">
            <a:sp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" sz="2736" b="1" i="1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Informa</a:t>
            </a:r>
            <a:endParaRPr sz="2736" b="1" i="1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58" name="Google Shape;58;p13"/>
          <p:cNvSpPr/>
          <p:nvPr/>
        </p:nvSpPr>
        <p:spPr>
          <a:xfrm rot="10800000" flipH="1">
            <a:off x="1886355" y="1129557"/>
            <a:ext cx="1703100" cy="52500"/>
          </a:xfrm>
          <a:prstGeom prst="rect">
            <a:avLst/>
          </a:prstGeom>
          <a:solidFill>
            <a:srgbClr val="3A4DA1"/>
          </a:solidFill>
          <a:ln>
            <a:noFill/>
          </a:ln>
        </p:spPr>
        <p:txBody>
          <a:bodyPr spcFirstLastPara="1" wrap="square" lIns="80700" tIns="80700" rIns="80700" bIns="807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236"/>
          </a:p>
        </p:txBody>
      </p:sp>
      <p:sp>
        <p:nvSpPr>
          <p:cNvPr id="59" name="Google Shape;59;p13"/>
          <p:cNvSpPr txBox="1"/>
          <p:nvPr/>
        </p:nvSpPr>
        <p:spPr>
          <a:xfrm>
            <a:off x="246374" y="2211958"/>
            <a:ext cx="3769500" cy="46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" sz="1800" b="1" dirty="0">
                <a:solidFill>
                  <a:srgbClr val="28286E"/>
                </a:solidFill>
                <a:latin typeface="Montserrat"/>
                <a:ea typeface="Montserrat"/>
                <a:cs typeface="Montserrat"/>
                <a:sym typeface="Montserrat"/>
              </a:rPr>
              <a:t>CATEGORÍA - ÁMBITO</a:t>
            </a:r>
            <a:endParaRPr sz="1800" b="1" dirty="0">
              <a:solidFill>
                <a:srgbClr val="28286E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60" name="Google Shape;60;p13"/>
          <p:cNvSpPr txBox="1"/>
          <p:nvPr/>
        </p:nvSpPr>
        <p:spPr>
          <a:xfrm>
            <a:off x="246374" y="2891236"/>
            <a:ext cx="8580600" cy="147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" sz="4600" b="1" dirty="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Titular principal </a:t>
            </a:r>
            <a:endParaRPr sz="4600" b="1" dirty="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" sz="4600" b="1" dirty="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de la noticia</a:t>
            </a:r>
            <a:endParaRPr sz="4600" b="1" dirty="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61" name="Google Shape;61;p13"/>
          <p:cNvSpPr/>
          <p:nvPr/>
        </p:nvSpPr>
        <p:spPr>
          <a:xfrm>
            <a:off x="257029" y="4524445"/>
            <a:ext cx="1991700" cy="41100"/>
          </a:xfrm>
          <a:prstGeom prst="rect">
            <a:avLst/>
          </a:prstGeom>
          <a:solidFill>
            <a:srgbClr val="3A4DA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2" name="Google Shape;62;p13"/>
          <p:cNvSpPr txBox="1"/>
          <p:nvPr/>
        </p:nvSpPr>
        <p:spPr>
          <a:xfrm>
            <a:off x="257029" y="4738993"/>
            <a:ext cx="8580600" cy="92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" sz="2400" dirty="0">
                <a:latin typeface="Montserrat Medium"/>
                <a:ea typeface="Montserrat Medium"/>
                <a:cs typeface="Montserrat Medium"/>
                <a:sym typeface="Montserrat Medium"/>
              </a:rPr>
              <a:t>Subtítulo o información </a:t>
            </a:r>
            <a:endParaRPr sz="2400" dirty="0"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" sz="2400" dirty="0">
                <a:latin typeface="Montserrat Medium"/>
                <a:ea typeface="Montserrat Medium"/>
                <a:cs typeface="Montserrat Medium"/>
                <a:sym typeface="Montserrat Medium"/>
              </a:rPr>
              <a:t>sobre la noticia</a:t>
            </a:r>
            <a:endParaRPr sz="2400" dirty="0"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sp>
        <p:nvSpPr>
          <p:cNvPr id="63" name="Google Shape;63;p13"/>
          <p:cNvSpPr txBox="1"/>
          <p:nvPr/>
        </p:nvSpPr>
        <p:spPr>
          <a:xfrm>
            <a:off x="246374" y="5893867"/>
            <a:ext cx="8580600" cy="507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" sz="2100" dirty="0">
                <a:solidFill>
                  <a:srgbClr val="666666"/>
                </a:solidFill>
                <a:latin typeface="Montserrat"/>
                <a:ea typeface="Montserrat"/>
                <a:cs typeface="Montserrat"/>
                <a:sym typeface="Montserrat"/>
              </a:rPr>
              <a:t>Especialidad, proceso o detalle adicional</a:t>
            </a:r>
            <a:endParaRPr sz="2100" dirty="0">
              <a:solidFill>
                <a:srgbClr val="666666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64" name="Google Shape;64;p13"/>
          <p:cNvSpPr/>
          <p:nvPr/>
        </p:nvSpPr>
        <p:spPr>
          <a:xfrm>
            <a:off x="7388950" y="446844"/>
            <a:ext cx="1542900" cy="1567800"/>
          </a:xfrm>
          <a:prstGeom prst="roundRect">
            <a:avLst>
              <a:gd name="adj" fmla="val 12398"/>
            </a:avLst>
          </a:prstGeom>
          <a:solidFill>
            <a:srgbClr val="3A4DA1"/>
          </a:solidFill>
          <a:ln w="28575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01225" tIns="101225" rIns="101225" bIns="1012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550"/>
          </a:p>
        </p:txBody>
      </p:sp>
      <p:sp>
        <p:nvSpPr>
          <p:cNvPr id="65" name="Google Shape;65;p13"/>
          <p:cNvSpPr/>
          <p:nvPr/>
        </p:nvSpPr>
        <p:spPr>
          <a:xfrm>
            <a:off x="7546725" y="172925"/>
            <a:ext cx="1227300" cy="1226400"/>
          </a:xfrm>
          <a:prstGeom prst="roundRect">
            <a:avLst>
              <a:gd name="adj" fmla="val 12398"/>
            </a:avLst>
          </a:prstGeom>
          <a:solidFill>
            <a:schemeClr val="lt1"/>
          </a:solidFill>
          <a:ln w="1055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01225" tIns="101225" rIns="101225" bIns="1012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550"/>
          </a:p>
        </p:txBody>
      </p:sp>
      <p:sp>
        <p:nvSpPr>
          <p:cNvPr id="66" name="Google Shape;66;p13"/>
          <p:cNvSpPr txBox="1"/>
          <p:nvPr/>
        </p:nvSpPr>
        <p:spPr>
          <a:xfrm>
            <a:off x="7483129" y="1339197"/>
            <a:ext cx="1354500" cy="664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01225" tIns="101225" rIns="101225" bIns="1012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" sz="1772" b="1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sietess.es</a:t>
            </a:r>
            <a:endParaRPr sz="1772" b="1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" sz="1218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+ información</a:t>
            </a:r>
            <a:endParaRPr sz="1218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67" name="Google Shape;67;p13" title="qr-code(18).png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7583454" y="214158"/>
            <a:ext cx="1150562" cy="1150562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Google Shape;59;p13">
            <a:extLst>
              <a:ext uri="{FF2B5EF4-FFF2-40B4-BE49-F238E27FC236}">
                <a16:creationId xmlns:a16="http://schemas.microsoft.com/office/drawing/2014/main" id="{4BC4A8A8-DCF5-46A7-B431-7C071A784794}"/>
              </a:ext>
            </a:extLst>
          </p:cNvPr>
          <p:cNvSpPr txBox="1"/>
          <p:nvPr/>
        </p:nvSpPr>
        <p:spPr>
          <a:xfrm>
            <a:off x="246374" y="1852925"/>
            <a:ext cx="3769500" cy="40007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" dirty="0">
                <a:solidFill>
                  <a:srgbClr val="28286E"/>
                </a:solidFill>
                <a:latin typeface="Montserrat"/>
                <a:ea typeface="Montserrat"/>
                <a:cs typeface="Montserrat"/>
                <a:sym typeface="Montserrat"/>
              </a:rPr>
              <a:t>FECHA</a:t>
            </a:r>
            <a:endParaRPr dirty="0">
              <a:solidFill>
                <a:srgbClr val="28286E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29C30525-AA87-91B7-CFFA-1B79572C0D9B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366318" y="1591773"/>
            <a:ext cx="1786656" cy="14400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27</Words>
  <Application>Microsoft Office PowerPoint</Application>
  <PresentationFormat>Presentación en pantalla (4:3)</PresentationFormat>
  <Paragraphs>10</Paragraphs>
  <Slides>1</Slides>
  <Notes>1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</vt:i4>
      </vt:variant>
    </vt:vector>
  </HeadingPairs>
  <TitlesOfParts>
    <vt:vector size="5" baseType="lpstr">
      <vt:lpstr>Montserrat</vt:lpstr>
      <vt:lpstr>Montserrat Medium</vt:lpstr>
      <vt:lpstr>Arial</vt:lpstr>
      <vt:lpstr>Simple Light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cp:lastModifiedBy>José Joaquín Durán Sociedad Española de Técnicos Superiores Sanitarios</cp:lastModifiedBy>
  <cp:revision>2</cp:revision>
  <dcterms:modified xsi:type="dcterms:W3CDTF">2026-07-12T01:44:15Z</dcterms:modified>
</cp:coreProperties>
</file>