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4" y="2211958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46374" y="3045211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46374" y="4609552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57029" y="4738993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4" y="5893867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4BC4A8A8-DCF5-46A7-B431-7C071A784794}"/>
              </a:ext>
            </a:extLst>
          </p:cNvPr>
          <p:cNvSpPr txBox="1"/>
          <p:nvPr/>
        </p:nvSpPr>
        <p:spPr>
          <a:xfrm>
            <a:off x="246374" y="1852925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842350-79CA-FB3D-A73A-0A91996620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8644" y="1669440"/>
            <a:ext cx="2016875" cy="144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4</cp:revision>
  <dcterms:modified xsi:type="dcterms:W3CDTF">2026-07-12T01:47:07Z</dcterms:modified>
</cp:coreProperties>
</file>