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A3A56B-3E59-7484-11A9-DAFFC9BEEE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7047" y="1595505"/>
            <a:ext cx="1766978" cy="15677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2</cp:revision>
  <dcterms:modified xsi:type="dcterms:W3CDTF">2026-07-12T23:08:27Z</dcterms:modified>
</cp:coreProperties>
</file>