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C125A45-8622-A5C7-CD3C-DDA74602C7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2952" y="1689451"/>
            <a:ext cx="1766352" cy="13657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2026-07-12T23:17:34Z</dcterms:modified>
</cp:coreProperties>
</file>