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8E05E1-9478-8294-4D65-F55606051F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8810" y="1614542"/>
            <a:ext cx="1474130" cy="14333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2026-07-12T23:09:21Z</dcterms:modified>
</cp:coreProperties>
</file>