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108CBA0-37CD-041E-2DFA-3FA2A3CC2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614" y="1636657"/>
            <a:ext cx="1789513" cy="14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2026-07-12T23:09:45Z</dcterms:modified>
</cp:coreProperties>
</file>