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2B0CFF-0F03-F5E4-29CD-5A8803018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5517" y="1621197"/>
            <a:ext cx="1825412" cy="1423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Montserrat</vt:lpstr>
      <vt:lpstr>Montserrat Medium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2026-07-12T23:10:24Z</dcterms:modified>
</cp:coreProperties>
</file>