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0847B4-A336-7AD6-7A2A-C629EB5FFE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5849" y="1621757"/>
            <a:ext cx="2003455" cy="1423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2026-07-12T23:10:36Z</dcterms:modified>
</cp:coreProperties>
</file>