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3AFF8A-C07F-080D-C97E-273490B73B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7924" y="1587572"/>
            <a:ext cx="1750203" cy="13614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Arial</vt:lpstr>
      <vt:lpstr>Montserrat Medium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4</cp:revision>
  <dcterms:modified xsi:type="dcterms:W3CDTF">2026-07-12T23:10:48Z</dcterms:modified>
</cp:coreProperties>
</file>