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ABCC0D5-C074-545A-F72B-CBE0B63CC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2024" y="1643146"/>
            <a:ext cx="2036343" cy="140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4</cp:revision>
  <dcterms:modified xsi:type="dcterms:W3CDTF">2026-07-12T23:10:59Z</dcterms:modified>
</cp:coreProperties>
</file>