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1BD14C5-F0D7-4B66-808F-7E942FEA2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2433" y="1703451"/>
            <a:ext cx="2286769" cy="11925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4</cp:revision>
  <dcterms:modified xsi:type="dcterms:W3CDTF">2026-07-12T23:11:10Z</dcterms:modified>
</cp:coreProperties>
</file>