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embeddedFontLst>
    <p:embeddedFont>
      <p:font typeface="Montserrat" panose="00000500000000000000" pitchFamily="2" charset="0"/>
      <p:regular r:id="rId4"/>
      <p:bold r:id="rId5"/>
      <p:italic r:id="rId6"/>
      <p:boldItalic r:id="rId7"/>
    </p:embeddedFont>
    <p:embeddedFont>
      <p:font typeface="Montserrat Medium" panose="000006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38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tableStyles" Target="tableStyles.xml"/><Relationship Id="rId10" Type="http://schemas.openxmlformats.org/officeDocument/2006/relationships/font" Target="fonts/font7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4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7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CUBITO.png"/>
          <p:cNvPicPr preferRelativeResize="0"/>
          <p:nvPr/>
        </p:nvPicPr>
        <p:blipFill>
          <a:blip r:embed="rId3">
            <a:alphaModFix amt="49000"/>
          </a:blip>
          <a:stretch>
            <a:fillRect/>
          </a:stretch>
        </p:blipFill>
        <p:spPr>
          <a:xfrm>
            <a:off x="4934025" y="1571932"/>
            <a:ext cx="4213400" cy="51532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/>
          <p:nvPr/>
        </p:nvSpPr>
        <p:spPr>
          <a:xfrm rot="10800000">
            <a:off x="0" y="-11050"/>
            <a:ext cx="9147425" cy="1714500"/>
          </a:xfrm>
          <a:prstGeom prst="flowChartManualInput">
            <a:avLst/>
          </a:prstGeom>
          <a:solidFill>
            <a:srgbClr val="28286E"/>
          </a:solidFill>
          <a:ln w="9525" cap="flat" cmpd="sng">
            <a:solidFill>
              <a:srgbClr val="28286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" name="Google Shape;56;p13" title="sietess - blanco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2572" y="172925"/>
            <a:ext cx="3392343" cy="871276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-158830" y="891601"/>
            <a:ext cx="2001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0700" tIns="80700" rIns="80700" bIns="80700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736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Informa</a:t>
            </a:r>
            <a:endParaRPr sz="2736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8" name="Google Shape;58;p13"/>
          <p:cNvSpPr/>
          <p:nvPr/>
        </p:nvSpPr>
        <p:spPr>
          <a:xfrm rot="10800000" flipH="1">
            <a:off x="1886355" y="1129557"/>
            <a:ext cx="1703100" cy="525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80700" tIns="80700" rIns="80700" bIns="80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236"/>
          </a:p>
        </p:txBody>
      </p:sp>
      <p:sp>
        <p:nvSpPr>
          <p:cNvPr id="59" name="Google Shape;59;p13"/>
          <p:cNvSpPr txBox="1"/>
          <p:nvPr/>
        </p:nvSpPr>
        <p:spPr>
          <a:xfrm>
            <a:off x="246375" y="2451931"/>
            <a:ext cx="37695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 b="1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CATEGORÍA - ÁMBITO</a:t>
            </a:r>
            <a:endParaRPr sz="1800" b="1"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257029" y="2896050"/>
            <a:ext cx="8580600" cy="14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Titular principal 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6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 la noticia</a:t>
            </a:r>
            <a:endParaRPr sz="46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1" name="Google Shape;61;p13"/>
          <p:cNvSpPr/>
          <p:nvPr/>
        </p:nvSpPr>
        <p:spPr>
          <a:xfrm>
            <a:off x="368064" y="4471274"/>
            <a:ext cx="1991700" cy="41100"/>
          </a:xfrm>
          <a:prstGeom prst="rect">
            <a:avLst/>
          </a:prstGeom>
          <a:solidFill>
            <a:srgbClr val="3A4DA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246375" y="4655250"/>
            <a:ext cx="8580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Subtítulo o información 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 dirty="0">
                <a:latin typeface="Montserrat Medium"/>
                <a:ea typeface="Montserrat Medium"/>
                <a:cs typeface="Montserrat Medium"/>
                <a:sym typeface="Montserrat Medium"/>
              </a:rPr>
              <a:t>sobre la noticia</a:t>
            </a:r>
            <a:endParaRPr sz="2400" dirty="0"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246375" y="5578650"/>
            <a:ext cx="8580600" cy="5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100">
                <a:solidFill>
                  <a:srgbClr val="666666"/>
                </a:solidFill>
                <a:latin typeface="Montserrat"/>
                <a:ea typeface="Montserrat"/>
                <a:cs typeface="Montserrat"/>
                <a:sym typeface="Montserrat"/>
              </a:rPr>
              <a:t>Especialidad, proceso o detalle adicional</a:t>
            </a:r>
            <a:endParaRPr sz="2100">
              <a:solidFill>
                <a:srgbClr val="666666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7388950" y="446844"/>
            <a:ext cx="1542900" cy="1567800"/>
          </a:xfrm>
          <a:prstGeom prst="roundRect">
            <a:avLst>
              <a:gd name="adj" fmla="val 12398"/>
            </a:avLst>
          </a:prstGeom>
          <a:solidFill>
            <a:srgbClr val="3A4DA1"/>
          </a:solidFill>
          <a:ln w="2857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5" name="Google Shape;65;p13"/>
          <p:cNvSpPr/>
          <p:nvPr/>
        </p:nvSpPr>
        <p:spPr>
          <a:xfrm>
            <a:off x="7546725" y="172925"/>
            <a:ext cx="1227300" cy="1226400"/>
          </a:xfrm>
          <a:prstGeom prst="roundRect">
            <a:avLst>
              <a:gd name="adj" fmla="val 12398"/>
            </a:avLst>
          </a:prstGeom>
          <a:solidFill>
            <a:schemeClr val="lt1"/>
          </a:solidFill>
          <a:ln w="105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01225" tIns="101225" rIns="101225" bIns="1012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550"/>
          </a:p>
        </p:txBody>
      </p:sp>
      <p:sp>
        <p:nvSpPr>
          <p:cNvPr id="66" name="Google Shape;66;p13"/>
          <p:cNvSpPr txBox="1"/>
          <p:nvPr/>
        </p:nvSpPr>
        <p:spPr>
          <a:xfrm>
            <a:off x="7483129" y="1339197"/>
            <a:ext cx="1354500" cy="66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1225" tIns="101225" rIns="101225" bIns="1012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772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sietess.es</a:t>
            </a:r>
            <a:endParaRPr sz="1772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218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+ información</a:t>
            </a:r>
            <a:endParaRPr sz="1218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" name="Google Shape;67;p13" title="qr-code(18)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83454" y="214158"/>
            <a:ext cx="1150562" cy="1150562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9;p13">
            <a:extLst>
              <a:ext uri="{FF2B5EF4-FFF2-40B4-BE49-F238E27FC236}">
                <a16:creationId xmlns:a16="http://schemas.microsoft.com/office/drawing/2014/main" id="{B35C64DB-6980-48A1-B002-C6D4050B08CA}"/>
              </a:ext>
            </a:extLst>
          </p:cNvPr>
          <p:cNvSpPr txBox="1"/>
          <p:nvPr/>
        </p:nvSpPr>
        <p:spPr>
          <a:xfrm>
            <a:off x="275885" y="1985182"/>
            <a:ext cx="3769500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>
                <a:solidFill>
                  <a:srgbClr val="28286E"/>
                </a:solidFill>
                <a:latin typeface="Montserrat"/>
                <a:ea typeface="Montserrat"/>
                <a:cs typeface="Montserrat"/>
                <a:sym typeface="Montserrat"/>
              </a:rPr>
              <a:t>FECHA</a:t>
            </a:r>
            <a:endParaRPr dirty="0">
              <a:solidFill>
                <a:srgbClr val="28286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1425DD5-344B-3074-F890-17E80DA653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0452" y="1749976"/>
            <a:ext cx="2180708" cy="116365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Presentación en pantalla (4:3)</PresentationFormat>
  <Paragraphs>10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Montserrat</vt:lpstr>
      <vt:lpstr>Montserrat Medium</vt:lpstr>
      <vt:lpstr>Arial</vt:lpstr>
      <vt:lpstr>Simple Light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José Joaquín Durán Sociedad Española de Técnicos Superiores Sanitarios</cp:lastModifiedBy>
  <cp:revision>3</cp:revision>
  <dcterms:modified xsi:type="dcterms:W3CDTF">2026-07-12T23:16:46Z</dcterms:modified>
</cp:coreProperties>
</file>