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5FAD12C-5D8B-289A-8D33-0B389EE007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4350" y="1600002"/>
            <a:ext cx="1981200" cy="147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Arial</vt:lpstr>
      <vt:lpstr>Montserrat Medium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2026-07-12T23:11:59Z</dcterms:modified>
</cp:coreProperties>
</file>