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6D0668-38D9-BD12-04A8-4DED5DA7B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5124" y="1611283"/>
            <a:ext cx="1703101" cy="147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2026-07-12T23:12:45Z</dcterms:modified>
</cp:coreProperties>
</file>