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AD564FB-8201-79E4-5F0E-7B137686E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9555" y="1570442"/>
            <a:ext cx="1850790" cy="1475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2026-07-12T23:14:44Z</dcterms:modified>
</cp:coreProperties>
</file>