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Medium" panose="000006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4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UBITO.png"/>
          <p:cNvPicPr preferRelativeResize="0"/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4934025" y="1571932"/>
            <a:ext cx="4213400" cy="51532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10800000">
            <a:off x="0" y="-11050"/>
            <a:ext cx="9147425" cy="1714500"/>
          </a:xfrm>
          <a:prstGeom prst="flowChartManualInput">
            <a:avLst/>
          </a:prstGeom>
          <a:solidFill>
            <a:srgbClr val="28286E"/>
          </a:solidFill>
          <a:ln w="9525" cap="flat" cmpd="sng">
            <a:solidFill>
              <a:srgbClr val="2828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 title="sietess - blanc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72" y="172925"/>
            <a:ext cx="3392343" cy="8712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58830" y="891601"/>
            <a:ext cx="2001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700" tIns="80700" rIns="80700" bIns="80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36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</a:t>
            </a:r>
            <a:endParaRPr sz="2736"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/>
          <p:nvPr/>
        </p:nvSpPr>
        <p:spPr>
          <a:xfrm rot="10800000" flipH="1">
            <a:off x="1886355" y="1129557"/>
            <a:ext cx="1703100" cy="525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80700" tIns="80700" rIns="80700" bIns="80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6"/>
          </a:p>
        </p:txBody>
      </p:sp>
      <p:sp>
        <p:nvSpPr>
          <p:cNvPr id="59" name="Google Shape;59;p13"/>
          <p:cNvSpPr txBox="1"/>
          <p:nvPr/>
        </p:nvSpPr>
        <p:spPr>
          <a:xfrm>
            <a:off x="246375" y="2451931"/>
            <a:ext cx="376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CATEGORÍA - ÁMBITO</a:t>
            </a:r>
            <a:endParaRPr sz="1800" b="1"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57029" y="2896050"/>
            <a:ext cx="8580600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Titular principal 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la noticia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368064" y="4471274"/>
            <a:ext cx="1991700" cy="411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246375" y="4655250"/>
            <a:ext cx="858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Subtítulo o información 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sobre la noticia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6375" y="5578650"/>
            <a:ext cx="8580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Especialidad, proceso o detalle adicional</a:t>
            </a:r>
            <a:endParaRPr sz="21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388950" y="446844"/>
            <a:ext cx="1542900" cy="1567800"/>
          </a:xfrm>
          <a:prstGeom prst="roundRect">
            <a:avLst>
              <a:gd name="adj" fmla="val 12398"/>
            </a:avLst>
          </a:prstGeom>
          <a:solidFill>
            <a:srgbClr val="3A4DA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5" name="Google Shape;65;p13"/>
          <p:cNvSpPr/>
          <p:nvPr/>
        </p:nvSpPr>
        <p:spPr>
          <a:xfrm>
            <a:off x="7546725" y="172925"/>
            <a:ext cx="1227300" cy="1226400"/>
          </a:xfrm>
          <a:prstGeom prst="roundRect">
            <a:avLst>
              <a:gd name="adj" fmla="val 12398"/>
            </a:avLst>
          </a:prstGeom>
          <a:solidFill>
            <a:schemeClr val="lt1"/>
          </a:solidFill>
          <a:ln w="105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6" name="Google Shape;66;p13"/>
          <p:cNvSpPr txBox="1"/>
          <p:nvPr/>
        </p:nvSpPr>
        <p:spPr>
          <a:xfrm>
            <a:off x="7483129" y="1339197"/>
            <a:ext cx="13545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101225" rIns="101225" bIns="1012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72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sietess.es</a:t>
            </a:r>
            <a:endParaRPr sz="1772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18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 información</a:t>
            </a:r>
            <a:endParaRPr sz="1218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3" title="qr-code(18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3454" y="214158"/>
            <a:ext cx="1150562" cy="11505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9;p13">
            <a:extLst>
              <a:ext uri="{FF2B5EF4-FFF2-40B4-BE49-F238E27FC236}">
                <a16:creationId xmlns:a16="http://schemas.microsoft.com/office/drawing/2014/main" id="{B35C64DB-6980-48A1-B002-C6D4050B08CA}"/>
              </a:ext>
            </a:extLst>
          </p:cNvPr>
          <p:cNvSpPr txBox="1"/>
          <p:nvPr/>
        </p:nvSpPr>
        <p:spPr>
          <a:xfrm>
            <a:off x="275885" y="1985182"/>
            <a:ext cx="3769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FECHA</a:t>
            </a:r>
            <a:endParaRPr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C5F7884-85B5-DC17-9133-5E7C952191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54890" y="1601532"/>
            <a:ext cx="1984877" cy="14234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Presentación en pantalla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Montserrat</vt:lpstr>
      <vt:lpstr>Montserrat Medium</vt:lpstr>
      <vt:lpstr>Arial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José Joaquín Durán Sociedad Española de Técnicos Superiores Sanitarios</cp:lastModifiedBy>
  <cp:revision>3</cp:revision>
  <dcterms:modified xsi:type="dcterms:W3CDTF">2026-07-12T23:15:31Z</dcterms:modified>
</cp:coreProperties>
</file>